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03512"/>
            <a:ext cx="7772400" cy="1470025"/>
          </a:xfrm>
        </p:spPr>
        <p:txBody>
          <a:bodyPr/>
          <a:lstStyle/>
          <a:p>
            <a:r>
              <a:rPr lang="kk-KZ" b="1" dirty="0">
                <a:solidFill>
                  <a:schemeClr val="bg1"/>
                </a:solidFill>
              </a:rPr>
              <a:t>ТАУЛЫ АЙМАҚТА ТОПЫРАҚ ҮЙІНДІСІН ТҰРҒЫЗУ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5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Таулы аудандарда жер үйіндісін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тұрғызу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ерекшеліктері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аудандарда жер үйіндісін тұрғызу жалпы ерекшеліктері төменгі өзгерістерден тұрады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Құрылысқа қажетті негізгі деректер өте қысқа телімдерде құбыл өзгеруі мүмкін (денудациялық процесстер, жер сілкінісі, қар көшкіні т.б.). Сондықтан тау жолдарының аса қиын телімдерінде арнайы құрылымдар құрылысын қажет етеді.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 тұрғызғанда ереже бойынша жүктелетін еңістіктің беріктілік құрылымы бұзылады.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жағдайда ауа райы өте құбылмалы.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 жолдарының құрылысы теміржол, автомобиль жолдары аз дамыған аудандарда жүргізіледі, бұл құрылыс өндірістік базасын дайындауға және құрылыс фронтын дамытуға кедергісін тигізеді.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Ең қиыны жару жұмыстары.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3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проф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М.М. Протодьяконов шкаласы бойынша тау жыныстарының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классификациялары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556684"/>
              </p:ext>
            </p:extLst>
          </p:nvPr>
        </p:nvGraphicFramePr>
        <p:xfrm>
          <a:off x="466725" y="1628800"/>
          <a:ext cx="8229600" cy="490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 мықтылық дәрежесі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Жыныстың мықтылық коэффициенті, f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Жоғары дәрежелі мықтылық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мықты, тығыз және тұтқыр кварциттер мен базальттар. 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 жоғары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 гранитті жыныстар, кварцты порфир, өте мықты сланец, өте мықты песчаниктер мен известняктар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 (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 жыныстар, өте мықты песчаниктер мен известняктар, 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конгломерат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(сцементированная обломочная горная порода)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Известняктар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әлсіз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песчаниктер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мрамор, доломит,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колчедандар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Қарапайым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песчаник.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IVa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Құмды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сланецтер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 сазбалшықты сланец, әлсіз песчаник және известняк, жұмсақ конгломерат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5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745167"/>
              </p:ext>
            </p:extLst>
          </p:nvPr>
        </p:nvGraphicFramePr>
        <p:xfrm>
          <a:off x="683569" y="1196752"/>
          <a:ext cx="8301608" cy="44866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әр түрлі сланецтер (әлсіз), тығыз мергель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 сланец, өте жұмсақ известняк, мел, тас тұзы, гипс, қатқан топырақ, антрацит, қарапайым мергель, бұзылған песчаник, цементтелген галька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VIa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Қиыршық тасты топырақ. Бұзылған сланец, мықты тас көмір.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Қатайған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тас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көмір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 (тығыз). Жұмсақ тас көмір.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қоқыстар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сазбалшықты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VIIa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Жеңіл құмды топырақ, лесс, малта тас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топырақтылар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өсімдік қабат, торф, жеңіл саздақ, ылғал құм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сусымалы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құм, шөгінділер, ұсақ малта тас, үйілген жер, алынған көмір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қалқымалы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Батпақты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сұйытылған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лесс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53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Бұрғылау және жару жұмыстары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616624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403648" y="4725144"/>
            <a:ext cx="66006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арғыш өнімдері: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2 - шурф; 3 -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қазандық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скважина; 4 - скважин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5 - шпур; 6 - заряд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камер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7 - рассечка; 8 - штольня</a:t>
            </a:r>
          </a:p>
        </p:txBody>
      </p:sp>
    </p:spTree>
    <p:extLst>
      <p:ext uri="{BB962C8B-B14F-4D97-AF65-F5344CB8AC3E}">
        <p14:creationId xmlns:p14="http://schemas.microsoft.com/office/powerpoint/2010/main" val="15585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492896"/>
            <a:ext cx="8229600" cy="1143000"/>
          </a:xfrm>
        </p:spPr>
        <p:txBody>
          <a:bodyPr>
            <a:noAutofit/>
          </a:bodyPr>
          <a:lstStyle/>
          <a:p>
            <a:r>
              <a:rPr lang="kk-KZ" b="1" dirty="0">
                <a:solidFill>
                  <a:schemeClr val="bg1"/>
                </a:solidFill>
              </a:rPr>
              <a:t>БАТПАҚТАРДА ТОПЫРАҚ ҮЙІНДІСІН ТҰРҒЫЗУ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4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672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Батпақтар түрлері және оларда үйінді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тұрғызу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тәсілдері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Қорек алу түріне байланысты батпақтар бөлінеді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төменгі, топырақ асты суларымен қоректенеді. Мұндай батпақтар құрамында жақсы шіріген тығыз ағаштар, шөптер және мүкті шым тезек;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үстіңгі, құрғақ жердің батпақталуынан пайда болады. Шым тезек аз шіру дәрежесімен және аз тығыздығымен сипатталынады;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өтпелі, топырақтан және атмосферадан қоректенеді. Шым тезек төменгі және үстіңгі батпақтардың ортасындағы қасиет көрсетеді.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48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175543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Құрылымына байланысты батпақтарды үш түрге бөлуге болады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I түр – түбіне дейін берік консистенциялы шым тезекпен толған батпақтар;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II түр – түбіне дейін әлсіз консистенциялы шым тезекпен толған батпақтар (сапропель);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III түр – суда немесе сапропельде қалқып жүрген шым тезекті батпақтар (қалқымалы).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470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kk-KZ" sz="2400" b="1" dirty="0"/>
              <a:t>Батпақтар түріне және автомобиль жолының санатына байланысты батпақтарда жол салу технологияларының түрлері: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98884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батпақ бетіне шым тезекті алмай үйінді тұрғызу;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толық немесе жартылай шым тезекті алу арқылы үйінді тұрғызу;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шым тезек үстіне үйінді тұрғызу, кейін үйінді батпақтың минералды түбіне дейін отырады;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дренажды арықтар немесе тік дрендер көмегімен батпақ бетіне үйінді тұрғызу.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179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Батпақ бетінде үйінді тұрғызу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батпақты құрғату;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денесіне топырақтар қабаты арасына матасыз синтетикалық материалдардан (НСМ) конструктивті қабатша орнату;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алдын ала консолидациялау тәсілі;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уақытша жүктеу тәсілі.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93096"/>
            <a:ext cx="5832648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16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Толық немесе жартылай шым тезекті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алу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арқылы үйінді тұрғызу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2276872"/>
            <a:ext cx="8229600" cy="3705275"/>
          </a:xfrm>
        </p:spPr>
        <p:txBody>
          <a:bodyPr/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механикалық тәсілмен;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жару тәсілімен;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гидромеханика тәсілімен.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55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Шым тезек алуда жұмысты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ұйымдастыру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схемасы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176464" cy="4627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56290" y="1772816"/>
            <a:ext cx="41140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а – экскаватор батпақ бетімен қозғалады; б – экскаватор салынатын үйінді үстімен қозғалады;</a:t>
            </a:r>
            <a:endParaRPr lang="ru-RU" dirty="0"/>
          </a:p>
          <a:p>
            <a:r>
              <a:rPr lang="kk-KZ" dirty="0"/>
              <a:t> 1 – шым тезекті экскаватормен өндеу; 2 – автомобиль-самосвалдармен топырақты жеткізу; 3 – бульдозерлермен топырақты қабатпен жаю; 4 – траншеяға бульдозермен топырақты жылжыту; 5 – бульдозермен траншеядан алынған шым тезекті тегістеу. Жұмыс алымының реттері рим цифрларымен белгіленген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957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96" y="836713"/>
            <a:ext cx="5339364" cy="16689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547664" y="2505670"/>
            <a:ext cx="6696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Бойлық траншеялармен шым тезекті алу схемасы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I – остік, II – бүйірлік траншея;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96" y="3429000"/>
            <a:ext cx="5591900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644396" y="5376861"/>
            <a:ext cx="5879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Көлденең траншеялармен шым тезекті алу схемасы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030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38735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Дренажды арықтар немесе тік дрендер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көмегімен батпақ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бетіне үйінді тұрғызу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257" y="1628800"/>
            <a:ext cx="5355071" cy="33939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53132" y="5244791"/>
            <a:ext cx="78393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1 - көп шөмішті экскаваторлармен орлар қазу; 2 – бульдозерлермен арықтарды толтыру және үйіндіде топырақтарды қабатпен жаю; 3 – автомобиль-самосвалдармен топырақ жеткізу; I - V – арықтар жасау реттері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42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739" y="1268760"/>
            <a:ext cx="7056784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941168"/>
            <a:ext cx="7992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 – бульдозермен жұмыс қабатын жылжыту; 2 – құммен толтырылған дрен орналастыру; 3 – жобалық белгіге дейін топырақ үйіндісін өсіру; 4 – топырақ отыруын бақылау; 5 – жүктегіш қабатты алу; 6 – топырақ үйіндісін нығыздау; 7 – жол жамылғысын тұрғызу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207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786</Words>
  <Application>Microsoft Office PowerPoint</Application>
  <PresentationFormat>Экран (4:3)</PresentationFormat>
  <Paragraphs>117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ТАУЛЫ АЙМАҚТА ТОПЫРАҚ ҮЙІНДІСІН ТҰРҒЫЗУ</vt:lpstr>
      <vt:lpstr>Таулы аудандарда жер үйіндісін  тұрғызу ерекшеліктері</vt:lpstr>
      <vt:lpstr> проф. М.М. Протодьяконов шкаласы бойынша тау жыныстарының классификациялары</vt:lpstr>
      <vt:lpstr>Презентация PowerPoint</vt:lpstr>
      <vt:lpstr>Бұрғылау және жару жұмыстары</vt:lpstr>
      <vt:lpstr>БАТПАҚТАРДА ТОПЫРАҚ ҮЙІНДІСІН ТҰРҒЫЗУ</vt:lpstr>
      <vt:lpstr>Батпақтар түрлері және оларда үйінді  тұрғызу тәсілдері</vt:lpstr>
      <vt:lpstr>Презентация PowerPoint</vt:lpstr>
      <vt:lpstr>Батпақтар түріне және автомобиль жолының санатына байланысты батпақтарда жол салу технологияларының түрлері:</vt:lpstr>
      <vt:lpstr>Батпақ бетінде үйінді тұрғызу</vt:lpstr>
      <vt:lpstr>Толық немесе жартылай шым тезекті  алу арқылы үйінді тұрғызу</vt:lpstr>
      <vt:lpstr>Шым тезек алуда жұмысты  ұйымдастыру схемасы</vt:lpstr>
      <vt:lpstr>Презентация PowerPoint</vt:lpstr>
      <vt:lpstr>Дренажды арықтар немесе тік дрендер  көмегімен батпақ бетіне үйінді тұрғызу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ТАУЛЫ АЙМАҚТА ТОПЫРАҚ ҮЙІНДІСІН ТҰРҒЫЗУ</dc:title>
  <dc:creator>Админ</dc:creator>
  <cp:lastModifiedBy>Bakytbek</cp:lastModifiedBy>
  <cp:revision>8</cp:revision>
  <dcterms:created xsi:type="dcterms:W3CDTF">2015-12-03T09:54:28Z</dcterms:created>
  <dcterms:modified xsi:type="dcterms:W3CDTF">2020-09-01T09:28:19Z</dcterms:modified>
</cp:coreProperties>
</file>